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7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9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0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1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2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4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4" r:id="rId1"/>
    <p:sldMasterId id="2147484383" r:id="rId2"/>
    <p:sldMasterId id="2147484295" r:id="rId3"/>
    <p:sldMasterId id="2147484307" r:id="rId4"/>
    <p:sldMasterId id="2147484315" r:id="rId5"/>
    <p:sldMasterId id="2147484323" r:id="rId6"/>
    <p:sldMasterId id="2147484331" r:id="rId7"/>
    <p:sldMasterId id="2147484339" r:id="rId8"/>
    <p:sldMasterId id="2147484347" r:id="rId9"/>
    <p:sldMasterId id="2147484391" r:id="rId10"/>
    <p:sldMasterId id="2147484399" r:id="rId11"/>
    <p:sldMasterId id="2147484407" r:id="rId12"/>
    <p:sldMasterId id="2147484415" r:id="rId13"/>
    <p:sldMasterId id="2147484423" r:id="rId14"/>
    <p:sldMasterId id="2147484431" r:id="rId15"/>
    <p:sldMasterId id="2147484439" r:id="rId16"/>
    <p:sldMasterId id="2147484447" r:id="rId17"/>
    <p:sldMasterId id="2147484455" r:id="rId18"/>
  </p:sldMasterIdLst>
  <p:notesMasterIdLst>
    <p:notesMasterId r:id="rId41"/>
  </p:notesMasterIdLst>
  <p:handoutMasterIdLst>
    <p:handoutMasterId r:id="rId42"/>
  </p:handoutMasterIdLst>
  <p:sldIdLst>
    <p:sldId id="10922" r:id="rId19"/>
    <p:sldId id="10890" r:id="rId20"/>
    <p:sldId id="10912" r:id="rId21"/>
    <p:sldId id="10891" r:id="rId22"/>
    <p:sldId id="10893" r:id="rId23"/>
    <p:sldId id="10913" r:id="rId24"/>
    <p:sldId id="10894" r:id="rId25"/>
    <p:sldId id="10923" r:id="rId26"/>
    <p:sldId id="10896" r:id="rId27"/>
    <p:sldId id="10897" r:id="rId28"/>
    <p:sldId id="10914" r:id="rId29"/>
    <p:sldId id="10915" r:id="rId30"/>
    <p:sldId id="10916" r:id="rId31"/>
    <p:sldId id="10917" r:id="rId32"/>
    <p:sldId id="10924" r:id="rId33"/>
    <p:sldId id="10921" r:id="rId34"/>
    <p:sldId id="10902" r:id="rId35"/>
    <p:sldId id="10925" r:id="rId36"/>
    <p:sldId id="10918" r:id="rId37"/>
    <p:sldId id="10919" r:id="rId38"/>
    <p:sldId id="10920" r:id="rId39"/>
    <p:sldId id="1092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A020"/>
    <a:srgbClr val="00CC00"/>
    <a:srgbClr val="C89600"/>
    <a:srgbClr val="C81E1E"/>
    <a:srgbClr val="FF9900"/>
    <a:srgbClr val="6600FF"/>
    <a:srgbClr val="000066"/>
    <a:srgbClr val="FFFF00"/>
    <a:srgbClr val="2E50DE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3" autoAdjust="0"/>
    <p:restoredTop sz="94654" autoAdjust="0"/>
  </p:normalViewPr>
  <p:slideViewPr>
    <p:cSldViewPr>
      <p:cViewPr varScale="1">
        <p:scale>
          <a:sx n="76" d="100"/>
          <a:sy n="76" d="100"/>
        </p:scale>
        <p:origin x="609" y="5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1848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tableStyles" Target="tableStyles.xml"/><Relationship Id="rId20" Type="http://schemas.openxmlformats.org/officeDocument/2006/relationships/slide" Target="slides/slide2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48B69-A323-4DEB-A1F0-62983C4A2B46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6B74A-B247-4390-B555-26672262B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5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56B4-86D6-4E7B-858C-832C61B9ECF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E1262-76A4-4F3F-AAAE-2A65F10DA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77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9"/>
          <p:cNvSpPr>
            <a:spLocks noGrp="1"/>
          </p:cNvSpPr>
          <p:nvPr>
            <p:ph idx="1" hasCustomPrompt="1"/>
          </p:nvPr>
        </p:nvSpPr>
        <p:spPr>
          <a:xfrm>
            <a:off x="228600" y="2514600"/>
            <a:ext cx="5486400" cy="2971800"/>
          </a:xfr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altLang="ko-KR" dirty="0"/>
              <a:t>Click to edit text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5486400" cy="1371600"/>
          </a:xfrm>
          <a:solidFill>
            <a:srgbClr val="E0A020"/>
          </a:solidFill>
          <a:ln>
            <a:noFill/>
          </a:ln>
          <a:effectLst>
            <a:glow rad="101600">
              <a:srgbClr val="E0A02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algn="ctr" defTabSz="914400" rtl="0" eaLnBrk="1" latinLnBrk="0" hangingPunct="1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6992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213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710312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653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629507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991098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45011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692643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501167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084251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9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074633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832995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109214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2430153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19279728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4777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88211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317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63336368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5460210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718252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647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0036464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9"/>
          <p:cNvSpPr>
            <a:spLocks noGrp="1"/>
          </p:cNvSpPr>
          <p:nvPr>
            <p:ph idx="1" hasCustomPrompt="1"/>
          </p:nvPr>
        </p:nvSpPr>
        <p:spPr>
          <a:xfrm>
            <a:off x="228600" y="2514600"/>
            <a:ext cx="5486400" cy="2971800"/>
          </a:xfr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altLang="ko-KR" dirty="0"/>
              <a:t>Click to edit text</a:t>
            </a:r>
            <a:endParaRPr lang="ko-KR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5486400" cy="1371600"/>
          </a:xfrm>
          <a:solidFill>
            <a:srgbClr val="E0A020"/>
          </a:solidFill>
          <a:ln>
            <a:noFill/>
          </a:ln>
          <a:effectLst>
            <a:glow rad="101600">
              <a:srgbClr val="E0A020"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>
              <a:defRPr lang="en-US" sz="48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marL="0" lvl="0" algn="ctr" defTabSz="914400" rtl="0" eaLnBrk="1" latinLnBrk="0" hangingPunct="1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419147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2286000"/>
          </a:xfrm>
        </p:spPr>
        <p:txBody>
          <a:bodyPr anchor="ctr">
            <a:noAutofit/>
          </a:bodyPr>
          <a:lstStyle>
            <a:lvl1pPr>
              <a:defRPr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89267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8029566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1778464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dotDmnd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3379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8558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02920"/>
            <a:ext cx="9144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예수님 때문에 행복합니다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We are happy because of Jesus Christ!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8381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9106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076915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6802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78383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5538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63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13537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44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os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2286000"/>
          </a:xfrm>
        </p:spPr>
        <p:txBody>
          <a:bodyPr anchor="ctr">
            <a:noAutofit/>
          </a:bodyPr>
          <a:lstStyle>
            <a:lvl1pPr>
              <a:defRPr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강M" panose="02030600000101010101" pitchFamily="18" charset="-127"/>
                <a:ea typeface="HY강M" panose="02030600000101010101" pitchFamily="18" charset="-127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44818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427932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499982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2059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76967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05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724899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6977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814067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542144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3171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70874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370389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014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156835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197213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07122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541700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90511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2836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109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21328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228600" y="228600"/>
            <a:ext cx="8686800" cy="6400800"/>
          </a:xfrm>
        </p:spPr>
        <p:txBody>
          <a:bodyPr anchor="ctr"/>
          <a:lstStyle>
            <a:lvl1pPr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60532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394334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9383765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66863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10875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0339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814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4251048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380468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94000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5618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dotDmnd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060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05979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6426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88638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990110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837891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0322421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056688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74409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569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7093796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2873343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07338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22966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6332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24879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112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2866259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531234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67488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0" y="502920"/>
            <a:ext cx="9144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예수님 때문에 행복합니다</a:t>
            </a: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벨라체M" pitchFamily="18" charset="-127"/>
                <a:ea typeface="양재벨라체M" pitchFamily="18" charset="-127"/>
                <a:cs typeface="+mn-cs"/>
              </a:rPr>
              <a:t>We are happy because of Jesus Christ!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벨라체M" pitchFamily="18" charset="-127"/>
              <a:ea typeface="양재벨라체M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633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990893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1997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1409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280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8416794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762842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5732958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7431239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897715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559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913056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73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4210333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738709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62550148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271647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586915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43501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448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7407549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238658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1680422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38372962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382268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9322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1828799"/>
            <a:ext cx="91440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83194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4572000" cy="914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</a:t>
            </a:r>
            <a:r>
              <a:rPr lang="ko-KR" altLang="en-US" dirty="0"/>
              <a:t> </a:t>
            </a:r>
            <a:r>
              <a:rPr lang="en-US" altLang="ko-KR" dirty="0"/>
              <a:t>to</a:t>
            </a:r>
            <a:r>
              <a:rPr lang="ko-KR" altLang="en-US" dirty="0"/>
              <a:t> </a:t>
            </a:r>
            <a:r>
              <a:rPr lang="en-US" altLang="ko-KR" dirty="0"/>
              <a:t>edit</a:t>
            </a:r>
            <a:r>
              <a:rPr lang="ko-KR" altLang="en-US" dirty="0"/>
              <a:t> </a:t>
            </a:r>
            <a:r>
              <a:rPr lang="en-US" altLang="ko-KR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828799"/>
            <a:ext cx="41148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00600" y="685800"/>
            <a:ext cx="4114800" cy="5715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91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20040"/>
            <a:ext cx="9144000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</p:spTree>
    <p:extLst>
      <p:ext uri="{BB962C8B-B14F-4D97-AF65-F5344CB8AC3E}">
        <p14:creationId xmlns:p14="http://schemas.microsoft.com/office/powerpoint/2010/main" val="3694328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914400"/>
            <a:ext cx="9144000" cy="58521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42149668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914400"/>
            <a:ext cx="9144000" cy="27432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 dirty="0"/>
              <a:t>Click to edit first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3657600"/>
            <a:ext cx="91440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2837253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228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16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0" y="1600200"/>
            <a:ext cx="91440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b="1"/>
            </a:lvl1pPr>
          </a:lstStyle>
          <a:p>
            <a:pPr lvl="0"/>
            <a:r>
              <a:rPr lang="en-US" dirty="0"/>
              <a:t>Click to edit second content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</p:spTree>
    <p:extLst>
      <p:ext uri="{BB962C8B-B14F-4D97-AF65-F5344CB8AC3E}">
        <p14:creationId xmlns:p14="http://schemas.microsoft.com/office/powerpoint/2010/main" val="1874149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457200"/>
            <a:ext cx="5486400" cy="13716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600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86000"/>
            <a:ext cx="50292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513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10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3.xml"/><Relationship Id="rId9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9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381" r:id="rId2"/>
    <p:sldLayoutId id="2147484291" r:id="rId3"/>
    <p:sldLayoutId id="2147484304" r:id="rId4"/>
    <p:sldLayoutId id="2147484294" r:id="rId5"/>
    <p:sldLayoutId id="2147484355" r:id="rId6"/>
    <p:sldLayoutId id="214748438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42453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1937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0" r:id="rId1"/>
    <p:sldLayoutId id="2147484401" r:id="rId2"/>
    <p:sldLayoutId id="2147484402" r:id="rId3"/>
    <p:sldLayoutId id="2147484403" r:id="rId4"/>
    <p:sldLayoutId id="2147484404" r:id="rId5"/>
    <p:sldLayoutId id="2147484405" r:id="rId6"/>
    <p:sldLayoutId id="214748440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02196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8" r:id="rId1"/>
    <p:sldLayoutId id="2147484409" r:id="rId2"/>
    <p:sldLayoutId id="2147484410" r:id="rId3"/>
    <p:sldLayoutId id="2147484411" r:id="rId4"/>
    <p:sldLayoutId id="2147484412" r:id="rId5"/>
    <p:sldLayoutId id="2147484413" r:id="rId6"/>
    <p:sldLayoutId id="21474844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44484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74703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81000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90955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33" r:id="rId2"/>
    <p:sldLayoutId id="2147484434" r:id="rId3"/>
    <p:sldLayoutId id="2147484435" r:id="rId4"/>
    <p:sldLayoutId id="2147484436" r:id="rId5"/>
    <p:sldLayoutId id="2147484437" r:id="rId6"/>
    <p:sldLayoutId id="21474844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42664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901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9322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05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57" r:id="rId2"/>
    <p:sldLayoutId id="2147484458" r:id="rId3"/>
    <p:sldLayoutId id="2147484459" r:id="rId4"/>
    <p:sldLayoutId id="2147484460" r:id="rId5"/>
    <p:sldLayoutId id="2147484461" r:id="rId6"/>
    <p:sldLayoutId id="2147484462" r:id="rId7"/>
    <p:sldLayoutId id="2147484463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63321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glow rad="114300">
              <a:schemeClr val="tx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202318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8" r:id="rId2"/>
    <p:sldLayoutId id="2147484303" r:id="rId3"/>
    <p:sldLayoutId id="2147484306" r:id="rId4"/>
    <p:sldLayoutId id="2147484297" r:id="rId5"/>
    <p:sldLayoutId id="2147484299" r:id="rId6"/>
    <p:sldLayoutId id="2147484305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203118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glow rad="114300">
              <a:schemeClr val="accent2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22584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114300">
              <a:schemeClr val="accent3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3912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glow rad="114300">
              <a:schemeClr val="accent4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04890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glow rad="114300">
              <a:schemeClr val="accent5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72505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0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glow rad="114300">
              <a:schemeClr val="accent6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45720" tIns="45720" rIns="4572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59643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7428&amp;picture=yellow-green-blur-background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104681546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for now, I marvel at Your saving grace</a:t>
            </a:r>
          </a:p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I'm full of praise once again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 이제 놀라운 구원의 은혜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높여 찬양하리라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240125177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I'm full of praise once again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높여 찬양하리라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326528081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once again I look upon</a:t>
            </a:r>
          </a:p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cross where You died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 달리신 십자가를 내가 볼 때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103015824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I'm humbled by Your mercy and</a:t>
            </a:r>
          </a:p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I'm broken inside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주님의 자비 내 마음을 겸손케 해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102836762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again I thank You</a:t>
            </a:r>
          </a:p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again I pour out my life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주께 감사하며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 생명 주께 드리네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291296379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346712034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the cross</a:t>
            </a:r>
          </a:p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the cross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감사드리리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주의십자가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121381751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the cross, my Friend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나의 친구 되신 주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25503378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81106547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once again I look upon</a:t>
            </a:r>
          </a:p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cross where You died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 달리신 십자가를 내가 볼 때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256662279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Christ, I think upon Your sacrifice</a:t>
            </a:r>
          </a:p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became nothing, poured out to death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예수님 그의 희생 기억할 때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자기 몸 버려 죽으신 주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177537667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I'm humbled by Your mercy and</a:t>
            </a:r>
          </a:p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I'm broken inside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주님의 자비 내 마음을 겸손케 해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161629744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again I thank You</a:t>
            </a:r>
          </a:p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again I pour out my life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주께 감사하며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 생명 주께 드리네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1626852356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155544032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times I've wondered at Your gift of life</a:t>
            </a:r>
          </a:p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I'm in that place once again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나 항상 생명 주신 그 은혜를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마음에 새겨봅니다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28166057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I'm in that place once again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마음에 새겨봅니다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30674107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once again I look upon</a:t>
            </a:r>
          </a:p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cross where You died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 달리신 십자가를 내가 볼 때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410903234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I'm humbled by Your mercy and</a:t>
            </a:r>
          </a:p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I'm broken inside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주님의 자비 내 마음을 겸손케 해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24550817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again I thank You</a:t>
            </a:r>
          </a:p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again I pour out my life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주께 감사하며</a:t>
            </a: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내 생명 주께 드리네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309067620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59805931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BC4F06-39DF-46DF-8954-5EFDA79B7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95F632-3BD5-4B8A-9038-7CAA555FA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You are exalted to the highest place</a:t>
            </a:r>
          </a:p>
          <a:p>
            <a:pPr latinLnBrk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of the heavens, where one day I'll bow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이제는 저 높은 곳에 앉으신</a:t>
            </a:r>
          </a:p>
          <a:p>
            <a:pPr latinLnBrk="1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하늘과 땅의 왕 되신 주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0DE01A-FDC3-4151-B34C-E511621670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Once Again</a:t>
            </a:r>
          </a:p>
        </p:txBody>
      </p:sp>
    </p:spTree>
    <p:extLst>
      <p:ext uri="{BB962C8B-B14F-4D97-AF65-F5344CB8AC3E}">
        <p14:creationId xmlns:p14="http://schemas.microsoft.com/office/powerpoint/2010/main" val="360403914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hurch Form 04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hurch Form 04 Dark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hurch Form 04 Dark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Church Form 04 Dark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Church Form 04 Dark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Church Form 04 Dark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Church Form 04 Dark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Church Form 04 Dark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Church Form 04 Dark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_Church Form 04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rch Form 04 Blank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rch Form 04 Grey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rch Form 04 Cya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hurch Form 04 Orang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hurch Form 04 Green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hurch Form 04 Purpl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urch Form 04 Blue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Church Form 04 Red">
  <a:themeElements>
    <a:clrScheme name="Chruch Form Color 1">
      <a:dk1>
        <a:srgbClr val="000000"/>
      </a:dk1>
      <a:lt1>
        <a:sysClr val="window" lastClr="FFFFFF"/>
      </a:lt1>
      <a:dk2>
        <a:srgbClr val="A0A0A9"/>
      </a:dk2>
      <a:lt2>
        <a:srgbClr val="FFFFFF"/>
      </a:lt2>
      <a:accent1>
        <a:srgbClr val="20C0C0"/>
      </a:accent1>
      <a:accent2>
        <a:srgbClr val="E08020"/>
      </a:accent2>
      <a:accent3>
        <a:srgbClr val="20C020"/>
      </a:accent3>
      <a:accent4>
        <a:srgbClr val="6020C0"/>
      </a:accent4>
      <a:accent5>
        <a:srgbClr val="2020C0"/>
      </a:accent5>
      <a:accent6>
        <a:srgbClr val="C0202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1239</TotalTime>
  <Words>336</Words>
  <Application>Microsoft Office PowerPoint</Application>
  <PresentationFormat>On-screen Show (4:3)</PresentationFormat>
  <Paragraphs>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HY강M</vt:lpstr>
      <vt:lpstr>양재벨라체M</vt:lpstr>
      <vt:lpstr>Arial</vt:lpstr>
      <vt:lpstr>Calibri</vt:lpstr>
      <vt:lpstr>Calibri Light</vt:lpstr>
      <vt:lpstr>Church Form 04</vt:lpstr>
      <vt:lpstr>Church Form 04 Blank</vt:lpstr>
      <vt:lpstr>Church Form 04 Grey</vt:lpstr>
      <vt:lpstr>Church Form 04 Cyan</vt:lpstr>
      <vt:lpstr>Church Form 04 Orange</vt:lpstr>
      <vt:lpstr>Church Form 04 Green</vt:lpstr>
      <vt:lpstr>Church Form 04 Purple</vt:lpstr>
      <vt:lpstr>Church Form 04 Blue</vt:lpstr>
      <vt:lpstr>Church Form 04 Red</vt:lpstr>
      <vt:lpstr>Church Form 04 Dark Blank</vt:lpstr>
      <vt:lpstr>Church Form 04 Dark Grey</vt:lpstr>
      <vt:lpstr>Church Form 04 Dark Cyan</vt:lpstr>
      <vt:lpstr>Church Form 04 Dark Orange</vt:lpstr>
      <vt:lpstr>Church Form 04 Dark Green</vt:lpstr>
      <vt:lpstr>Church Form 04 Dark Purple</vt:lpstr>
      <vt:lpstr>Church Form 04 Dark Blue</vt:lpstr>
      <vt:lpstr>Church Form 04 Dark Red</vt:lpstr>
      <vt:lpstr>1_Church Form 04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새하늘교회 예배</dc:title>
  <dc:creator>new vision;IHS;임성균목사</dc:creator>
  <dc:description>Form 03-3</dc:description>
  <cp:lastModifiedBy>HaSol Im</cp:lastModifiedBy>
  <cp:revision>169</cp:revision>
  <dcterms:created xsi:type="dcterms:W3CDTF">2011-12-04T14:58:54Z</dcterms:created>
  <dcterms:modified xsi:type="dcterms:W3CDTF">2019-10-27T14:17:04Z</dcterms:modified>
</cp:coreProperties>
</file>